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2"/>
  </p:notesMasterIdLst>
  <p:handoutMasterIdLst>
    <p:handoutMasterId r:id="rId63"/>
  </p:handoutMasterIdLst>
  <p:sldIdLst>
    <p:sldId id="256" r:id="rId6"/>
    <p:sldId id="257" r:id="rId7"/>
    <p:sldId id="258" r:id="rId8"/>
    <p:sldId id="259" r:id="rId9"/>
    <p:sldId id="260" r:id="rId10"/>
    <p:sldId id="310" r:id="rId11"/>
    <p:sldId id="311" r:id="rId12"/>
    <p:sldId id="263" r:id="rId13"/>
    <p:sldId id="264" r:id="rId14"/>
    <p:sldId id="265" r:id="rId15"/>
    <p:sldId id="313"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14" r:id="rId54"/>
    <p:sldId id="304" r:id="rId55"/>
    <p:sldId id="305" r:id="rId56"/>
    <p:sldId id="306" r:id="rId57"/>
    <p:sldId id="307" r:id="rId58"/>
    <p:sldId id="312" r:id="rId59"/>
    <p:sldId id="308" r:id="rId60"/>
    <p:sldId id="309" r:id="rId6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7" autoAdjust="0"/>
    <p:restoredTop sz="96142" autoAdjust="0"/>
  </p:normalViewPr>
  <p:slideViewPr>
    <p:cSldViewPr snapToGrid="0">
      <p:cViewPr varScale="1">
        <p:scale>
          <a:sx n="163" d="100"/>
          <a:sy n="163" d="100"/>
        </p:scale>
        <p:origin x="-96" y="-168"/>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5/5/15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5/5/15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214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4314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27023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43399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36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171513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371624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72441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13163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5403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87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192950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99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4" y="1744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85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3095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8016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6971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42202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recipe file that defines the policy: </a:t>
            </a:r>
          </a:p>
          <a:p>
            <a:pPr marL="285750" indent="-28575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2928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6737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69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a:t>
            </a:r>
          </a:p>
          <a:p>
            <a:r>
              <a:rPr lang="en-US" dirty="0"/>
              <a:t>  * file[</a:t>
            </a:r>
            <a:r>
              <a:rPr lang="en-US" dirty="0" err="1"/>
              <a:t>hello.txt</a:t>
            </a:r>
            <a:r>
              <a:rPr lang="en-US" dirty="0"/>
              <a:t>] action create</a:t>
            </a:r>
          </a:p>
          <a:p>
            <a:r>
              <a:rPr lang="en-US" dirty="0"/>
              <a:t>    - create new file </a:t>
            </a:r>
            <a:r>
              <a:rPr lang="en-US" dirty="0" err="1"/>
              <a:t>hello.txt</a:t>
            </a:r>
            <a:endParaRPr lang="en-US" dirty="0"/>
          </a:p>
          <a:p>
            <a:r>
              <a:rPr lang="en-US" dirty="0"/>
              <a:t>    - update content in file </a:t>
            </a:r>
            <a:r>
              <a:rPr lang="en-US" dirty="0" err="1"/>
              <a:t>hello.txt</a:t>
            </a:r>
            <a:r>
              <a:rPr lang="en-US" dirty="0"/>
              <a:t> from none to 315f5b</a:t>
            </a:r>
          </a:p>
          <a:p>
            <a:r>
              <a:rPr lang="en-US" dirty="0"/>
              <a:t>    --- </a:t>
            </a:r>
            <a:r>
              <a:rPr lang="en-US" dirty="0" err="1"/>
              <a:t>hello.txt</a:t>
            </a:r>
            <a:r>
              <a:rPr lang="en-US" dirty="0"/>
              <a:t>	2015-02-07 04:12:56.303999953 -0500</a:t>
            </a:r>
          </a:p>
          <a:p>
            <a:r>
              <a:rPr lang="en-US" dirty="0"/>
              <a:t>    +++ ./.hello.txt20150207-7977-13mwgr5	2015-02-07 04:12:56.303999953 -0500</a:t>
            </a:r>
          </a:p>
          <a:p>
            <a:r>
              <a:rPr lang="en-US" dirty="0"/>
              <a:t>    @@ -1 +1,2 @@</a:t>
            </a:r>
          </a:p>
          <a:p>
            <a:r>
              <a:rPr lang="en-US" dirty="0"/>
              <a:t>    +Hello, world!</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738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9128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324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30186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56798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182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115698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a:t>
            </a:r>
            <a:r>
              <a:rPr lang="en-US" dirty="0" smtClean="0">
                <a:latin typeface="Inconsolata"/>
                <a:cs typeface="Inconsolata"/>
              </a:rPr>
              <a:t>content "</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9963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content "</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0428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a:t>
            </a:r>
            <a:r>
              <a:rPr lang="en-US" dirty="0" smtClean="0">
                <a:latin typeface="Inconsolata"/>
                <a:cs typeface="Inconsolata"/>
              </a:rPr>
              <a:t>content "</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6737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a:t>
            </a:r>
            <a:r>
              <a:rPr lang="en-US" dirty="0" smtClean="0">
                <a:latin typeface="Inconsolata"/>
                <a:cs typeface="Inconsolata"/>
              </a:rPr>
              <a:t>content "</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4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a:t>
            </a:r>
            <a:r>
              <a:rPr lang="en-US" dirty="0" smtClean="0">
                <a:latin typeface="Inconsolata"/>
                <a:cs typeface="Inconsolata"/>
              </a:rPr>
              <a:t>content "</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394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26936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40806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23034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0540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38204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3143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4505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6044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tree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4104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11079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3973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14059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296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a:t>
            </a:r>
            <a:r>
              <a:rPr lang="en-US" dirty="0"/>
              <a:t>previous examples </a:t>
            </a:r>
            <a:r>
              <a:rPr lang="en-US" dirty="0" smtClean="0"/>
              <a:t>(i.e. </a:t>
            </a:r>
            <a:r>
              <a:rPr lang="en-US" dirty="0" smtClean="0">
                <a:latin typeface="Inconsolata"/>
                <a:cs typeface="Inconsolata"/>
              </a:rPr>
              <a:t>package</a:t>
            </a:r>
            <a:r>
              <a:rPr lang="en-US" dirty="0" smtClean="0"/>
              <a:t>, </a:t>
            </a:r>
            <a:r>
              <a:rPr lang="en-US" dirty="0" smtClean="0">
                <a:latin typeface="Inconsolata"/>
                <a:cs typeface="Inconsolata"/>
              </a:rPr>
              <a:t>service</a:t>
            </a:r>
            <a:r>
              <a:rPr lang="en-US" dirty="0" smtClean="0"/>
              <a:t>, </a:t>
            </a:r>
            <a:r>
              <a:rPr lang="en-US" dirty="0" smtClean="0">
                <a:latin typeface="Inconsolata"/>
                <a:cs typeface="Inconsolata"/>
              </a:rPr>
              <a:t>file</a:t>
            </a:r>
            <a:r>
              <a:rPr lang="en-US" dirty="0" smtClean="0"/>
              <a:t>)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6349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20547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998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20000"/>
          </a:bodyPr>
          <a:lstStyle/>
          <a:p>
            <a:r>
              <a:rPr lang="en-US" dirty="0"/>
              <a:t>What is a resource?</a:t>
            </a:r>
          </a:p>
          <a:p>
            <a:endParaRPr lang="en-US" dirty="0"/>
          </a:p>
          <a:p>
            <a:r>
              <a:rPr lang="en-US" dirty="0"/>
              <a:t>How did the previous examples (i.e. </a:t>
            </a:r>
            <a:r>
              <a:rPr lang="en-US" dirty="0">
                <a:latin typeface="Inconsolata"/>
                <a:cs typeface="Inconsolata"/>
              </a:rPr>
              <a:t>package</a:t>
            </a:r>
            <a:r>
              <a:rPr lang="en-US" dirty="0"/>
              <a:t>, </a:t>
            </a:r>
            <a:r>
              <a:rPr lang="en-US" dirty="0">
                <a:latin typeface="Inconsolata"/>
                <a:cs typeface="Inconsolata"/>
              </a:rPr>
              <a:t>service</a:t>
            </a:r>
            <a:r>
              <a:rPr lang="en-US" dirty="0"/>
              <a:t>, </a:t>
            </a:r>
            <a:r>
              <a:rPr lang="en-US" dirty="0">
                <a:latin typeface="Inconsolata"/>
                <a:cs typeface="Inconsolata"/>
              </a:rPr>
              <a:t>file</a:t>
            </a:r>
            <a:r>
              <a:rPr lang="en-US" dirty="0"/>
              <a:t>) describe the desired state of an element of our infrastructure?</a:t>
            </a:r>
          </a:p>
          <a:p>
            <a:endParaRPr lang="en-US" dirty="0"/>
          </a:p>
          <a:p>
            <a:r>
              <a:rPr lang="en-US" dirty="0"/>
              <a:t>What are some other possible examples of resources?</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219815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8592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8450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13630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33562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93052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263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11491</TotalTime>
  <Words>2138</Words>
  <Application>Microsoft Macintosh PowerPoint</Application>
  <PresentationFormat>Custom</PresentationFormat>
  <Paragraphs>296</Paragraphs>
  <Slides>56</Slides>
  <Notes>1</Notes>
  <HiddenSlides>1</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ChefDk3.2Template</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Let's Talk About Resources</vt:lpstr>
      <vt:lpstr>Resources</vt:lpstr>
      <vt:lpstr>Resources</vt:lpstr>
      <vt:lpstr>Resources</vt:lpstr>
      <vt:lpstr>Resources</vt:lpstr>
      <vt:lpstr>Discussion</vt:lpstr>
      <vt:lpstr>Discussion</vt:lpstr>
      <vt:lpstr>Break</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1324</cp:revision>
  <cp:lastPrinted>2015-02-07T23:49:10Z</cp:lastPrinted>
  <dcterms:created xsi:type="dcterms:W3CDTF">2012-09-13T17:36:07Z</dcterms:created>
  <dcterms:modified xsi:type="dcterms:W3CDTF">2015-05-05T17:59:45Z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